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0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4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4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1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5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5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2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54809-5734-4569-B7CE-FC5C91ACDBD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D2EC4-A675-4917-B498-FC24C530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9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17/04/relationships/track" Target="../media/track2.vtt"/><Relationship Id="rId4" Type="http://schemas.microsoft.com/office/2017/04/relationships/track" Target="../media/track1.vtt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0DACA8D-1606-4984-9DAE-C4A7C6114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7A2B90-7CF2-4D87-B1EA-467E8881D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7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_20201013_11_22_54_Pro">
            <a:hlinkClick r:id="" action="ppaction://media"/>
            <a:extLst>
              <a:ext uri="{FF2B5EF4-FFF2-40B4-BE49-F238E27FC236}">
                <a16:creationId xmlns:a16="http://schemas.microsoft.com/office/drawing/2014/main" id="{BBCCBAFC-E2D5-4504-A3A3-1EB9AAB1A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A6A74DFD-F2CE-4484-AB39-BFCEBC813AD0}" label="youth recruitment videoe" lang="" r:embed="rId4"/>
                          <p173:track id="{00ED77C5-DFB9-480B-8BEC-E85DA0B39104}" label="" lang="my_captions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2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21991C3-B577-4E5A-B823-6241A96D2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7C18FF7-2E03-47D9-94BB-3B32458F8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9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F494682-E9C0-46B2-B297-B0E995862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6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E9AC2-02E1-4D45-A3E7-54118A25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71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0</Words>
  <Application>Microsoft Office PowerPoint</Application>
  <PresentationFormat>On-screen Show (4:3)</PresentationFormat>
  <Paragraphs>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B</dc:creator>
  <cp:lastModifiedBy>Frawley, Jennifer</cp:lastModifiedBy>
  <cp:revision>8</cp:revision>
  <dcterms:created xsi:type="dcterms:W3CDTF">2020-10-13T19:10:09Z</dcterms:created>
  <dcterms:modified xsi:type="dcterms:W3CDTF">2020-10-15T17:25:14Z</dcterms:modified>
</cp:coreProperties>
</file>